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7" r:id="rId4"/>
    <p:sldId id="259" r:id="rId5"/>
    <p:sldId id="260" r:id="rId6"/>
    <p:sldId id="261" r:id="rId7"/>
    <p:sldId id="262" r:id="rId8"/>
    <p:sldId id="263" r:id="rId9"/>
    <p:sldId id="265" r:id="rId10"/>
    <p:sldId id="266"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71"/>
  </p:normalViewPr>
  <p:slideViewPr>
    <p:cSldViewPr snapToGrid="0" snapToObjects="1">
      <p:cViewPr varScale="1">
        <p:scale>
          <a:sx n="100" d="100"/>
          <a:sy n="100" d="100"/>
        </p:scale>
        <p:origin x="368"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s-ES" smtClean="0"/>
              <a:t>Clic para editar título</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s-ES" smtClean="0"/>
              <a:t>Clic para editar título</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s-ES" smtClean="0"/>
              <a:t>Clic para editar título</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 smtClean="0"/>
              <a:t>Clic para editar título</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s-ES" smtClean="0"/>
              <a:t>Clic para editar título</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 smtClean="0"/>
              <a:t>Clic para editar título</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s-ES" smtClean="0"/>
              <a:t>Clic para editar título</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nchor="ct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s-ES" smtClean="0"/>
              <a:t>Clic para editar título</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Clic para editar título</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s-ES" smtClean="0"/>
              <a:t>Clic para editar título</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s-ES" smtClean="0"/>
              <a:t>Clic para editar título</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s-ES" smtClean="0"/>
              <a:t>Clic para editar título</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12/1/17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5"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678899" y="1380068"/>
            <a:ext cx="10243849" cy="2616199"/>
          </a:xfrm>
        </p:spPr>
        <p:txBody>
          <a:bodyPr>
            <a:noAutofit/>
          </a:bodyPr>
          <a:lstStyle/>
          <a:p>
            <a:pPr algn="ctr"/>
            <a:r>
              <a:rPr lang="es-ES_tradnl" b="1" dirty="0" smtClean="0"/>
              <a:t>PROYECTO FINAL </a:t>
            </a:r>
            <a:r>
              <a:rPr lang="es-ES_tradnl" b="1" smtClean="0"/>
              <a:t/>
            </a:r>
            <a:br>
              <a:rPr lang="es-ES_tradnl" b="1" smtClean="0"/>
            </a:br>
            <a:r>
              <a:rPr lang="es-ES_tradnl" b="1" smtClean="0"/>
              <a:t>INGENIERIA DEL SOFTWARE II</a:t>
            </a:r>
            <a:r>
              <a:rPr lang="es-ES_tradnl" b="1" dirty="0" smtClean="0"/>
              <a:t/>
            </a:r>
            <a:br>
              <a:rPr lang="es-ES_tradnl" b="1" dirty="0" smtClean="0"/>
            </a:br>
            <a:r>
              <a:rPr lang="es-ES_tradnl" b="1" dirty="0" smtClean="0"/>
              <a:t>PUNTO DE VENTA</a:t>
            </a:r>
            <a:endParaRPr lang="es-ES_tradnl" b="1" dirty="0"/>
          </a:p>
        </p:txBody>
      </p:sp>
      <p:sp>
        <p:nvSpPr>
          <p:cNvPr id="3" name="Subtítulo 2"/>
          <p:cNvSpPr>
            <a:spLocks noGrp="1"/>
          </p:cNvSpPr>
          <p:nvPr>
            <p:ph type="subTitle" idx="1"/>
          </p:nvPr>
        </p:nvSpPr>
        <p:spPr>
          <a:xfrm>
            <a:off x="4515378" y="3996267"/>
            <a:ext cx="6987645" cy="2674356"/>
          </a:xfrm>
        </p:spPr>
        <p:txBody>
          <a:bodyPr>
            <a:normAutofit/>
          </a:bodyPr>
          <a:lstStyle/>
          <a:p>
            <a:r>
              <a:rPr lang="es-ES_tradnl" dirty="0" smtClean="0"/>
              <a:t>INTEGRANTES</a:t>
            </a:r>
            <a:r>
              <a:rPr lang="es-ES_tradnl" dirty="0" smtClean="0"/>
              <a:t>:</a:t>
            </a:r>
          </a:p>
          <a:p>
            <a:r>
              <a:rPr lang="es-ES_tradnl" dirty="0" smtClean="0"/>
              <a:t>Dulce </a:t>
            </a:r>
            <a:r>
              <a:rPr lang="es-ES_tradnl" dirty="0" err="1" smtClean="0"/>
              <a:t>Maria</a:t>
            </a:r>
            <a:r>
              <a:rPr lang="es-ES_tradnl" dirty="0" smtClean="0"/>
              <a:t> Quiroz Moreira</a:t>
            </a:r>
          </a:p>
          <a:p>
            <a:r>
              <a:rPr lang="es-ES_tradnl" dirty="0" smtClean="0"/>
              <a:t>Dalia </a:t>
            </a:r>
            <a:r>
              <a:rPr lang="es-ES_tradnl" dirty="0" err="1" smtClean="0"/>
              <a:t>Citlali</a:t>
            </a:r>
            <a:r>
              <a:rPr lang="es-ES_tradnl" dirty="0" smtClean="0"/>
              <a:t> Busson </a:t>
            </a:r>
            <a:r>
              <a:rPr lang="es-ES_tradnl" dirty="0" err="1" smtClean="0"/>
              <a:t>Ramirez</a:t>
            </a:r>
            <a:endParaRPr lang="es-ES_tradnl" dirty="0" smtClean="0"/>
          </a:p>
          <a:p>
            <a:r>
              <a:rPr lang="es-ES_tradnl" dirty="0" smtClean="0"/>
              <a:t>Luis Felipe De La Rosa </a:t>
            </a:r>
            <a:r>
              <a:rPr lang="es-ES_tradnl" dirty="0" err="1" smtClean="0"/>
              <a:t>Garcia</a:t>
            </a:r>
            <a:endParaRPr lang="es-ES_tradnl" dirty="0" smtClean="0"/>
          </a:p>
          <a:p>
            <a:endParaRPr lang="es-ES_tradnl" dirty="0"/>
          </a:p>
        </p:txBody>
      </p:sp>
    </p:spTree>
    <p:extLst>
      <p:ext uri="{BB962C8B-B14F-4D97-AF65-F5344CB8AC3E}">
        <p14:creationId xmlns:p14="http://schemas.microsoft.com/office/powerpoint/2010/main" val="611262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DIAGRAMAS DE CASOS DE USO</a:t>
            </a:r>
            <a:endParaRPr lang="es-ES_tradnl" dirty="0"/>
          </a:p>
        </p:txBody>
      </p:sp>
      <p:sp>
        <p:nvSpPr>
          <p:cNvPr id="3" name="Marcador de contenido 2"/>
          <p:cNvSpPr>
            <a:spLocks noGrp="1"/>
          </p:cNvSpPr>
          <p:nvPr>
            <p:ph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3143250" y="2266950"/>
            <a:ext cx="7143750" cy="4241250"/>
          </a:xfrm>
          <a:prstGeom prst="rect">
            <a:avLst/>
          </a:prstGeom>
        </p:spPr>
      </p:pic>
    </p:spTree>
    <p:extLst>
      <p:ext uri="{BB962C8B-B14F-4D97-AF65-F5344CB8AC3E}">
        <p14:creationId xmlns:p14="http://schemas.microsoft.com/office/powerpoint/2010/main" val="10345654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GRACIAS POR SU ATENCION</a:t>
            </a:r>
            <a:endParaRPr lang="es-ES_tradnl" dirty="0"/>
          </a:p>
        </p:txBody>
      </p:sp>
      <p:sp>
        <p:nvSpPr>
          <p:cNvPr id="3" name="Marcador de contenido 2"/>
          <p:cNvSpPr>
            <a:spLocks noGrp="1"/>
          </p:cNvSpPr>
          <p:nvPr>
            <p:ph idx="1"/>
          </p:nvPr>
        </p:nvSpPr>
        <p:spPr/>
        <p:txBody>
          <a:bodyPr anchor="t"/>
          <a:lstStyle/>
          <a:p>
            <a:endParaRPr lang="es-ES_tradnl" dirty="0"/>
          </a:p>
        </p:txBody>
      </p:sp>
    </p:spTree>
    <p:extLst>
      <p:ext uri="{BB962C8B-B14F-4D97-AF65-F5344CB8AC3E}">
        <p14:creationId xmlns:p14="http://schemas.microsoft.com/office/powerpoint/2010/main" val="2080335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INTRODUCCION</a:t>
            </a:r>
            <a:endParaRPr lang="es-ES_tradnl" dirty="0"/>
          </a:p>
        </p:txBody>
      </p:sp>
      <p:sp>
        <p:nvSpPr>
          <p:cNvPr id="3" name="Marcador de contenido 2"/>
          <p:cNvSpPr>
            <a:spLocks noGrp="1"/>
          </p:cNvSpPr>
          <p:nvPr>
            <p:ph idx="1"/>
          </p:nvPr>
        </p:nvSpPr>
        <p:spPr/>
        <p:txBody>
          <a:bodyPr anchor="t"/>
          <a:lstStyle/>
          <a:p>
            <a:pPr marL="0" indent="0" algn="just">
              <a:buNone/>
            </a:pPr>
            <a:r>
              <a:rPr lang="es-ES_tradnl" dirty="0"/>
              <a:t>En la actualidad los negocios necesitan trabajar con la mayor eficiencia posible, esto para garantizar mayores ganancias y mantener un estatus como empresa. Una de las preferencia por los dueños de estos establecimientos, es utilizar sistemas informáticos que les permitan llevar un control de las ventas y a su vez permitan realizar el cobro de los productos de una manera mucho mas rápida de esta forma una pequeña inversión les brinda la posibilidad de aumentar ganancias.</a:t>
            </a:r>
          </a:p>
          <a:p>
            <a:pPr algn="just"/>
            <a:endParaRPr lang="es-ES_tradnl" dirty="0"/>
          </a:p>
        </p:txBody>
      </p:sp>
    </p:spTree>
    <p:extLst>
      <p:ext uri="{BB962C8B-B14F-4D97-AF65-F5344CB8AC3E}">
        <p14:creationId xmlns:p14="http://schemas.microsoft.com/office/powerpoint/2010/main" val="1458007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OBJETIVO</a:t>
            </a:r>
            <a:endParaRPr lang="es-ES_tradnl" dirty="0"/>
          </a:p>
        </p:txBody>
      </p:sp>
      <p:sp>
        <p:nvSpPr>
          <p:cNvPr id="3" name="Marcador de contenido 2"/>
          <p:cNvSpPr>
            <a:spLocks noGrp="1"/>
          </p:cNvSpPr>
          <p:nvPr>
            <p:ph idx="1"/>
          </p:nvPr>
        </p:nvSpPr>
        <p:spPr/>
        <p:txBody>
          <a:bodyPr anchor="t"/>
          <a:lstStyle/>
          <a:p>
            <a:pPr algn="just"/>
            <a:r>
              <a:rPr lang="es-ES_tradnl" dirty="0" smtClean="0"/>
              <a:t>Realizar un sistema de punto de venta que permita utilizar los conocimientos obtenidos en la metería de Base de datos y demostrar algunas de las aplicaciones.</a:t>
            </a:r>
          </a:p>
          <a:p>
            <a:pPr algn="just"/>
            <a:endParaRPr lang="es-ES_tradnl" dirty="0"/>
          </a:p>
        </p:txBody>
      </p:sp>
    </p:spTree>
    <p:extLst>
      <p:ext uri="{BB962C8B-B14F-4D97-AF65-F5344CB8AC3E}">
        <p14:creationId xmlns:p14="http://schemas.microsoft.com/office/powerpoint/2010/main" val="1591929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REQUERIMIENTOS</a:t>
            </a:r>
            <a:endParaRPr lang="es-ES_tradnl" dirty="0"/>
          </a:p>
        </p:txBody>
      </p:sp>
      <p:sp>
        <p:nvSpPr>
          <p:cNvPr id="3" name="Marcador de contenido 2"/>
          <p:cNvSpPr>
            <a:spLocks noGrp="1"/>
          </p:cNvSpPr>
          <p:nvPr>
            <p:ph idx="1"/>
          </p:nvPr>
        </p:nvSpPr>
        <p:spPr/>
        <p:txBody>
          <a:bodyPr anchor="t"/>
          <a:lstStyle/>
          <a:p>
            <a:pPr marL="0" indent="0" algn="just">
              <a:buNone/>
            </a:pPr>
            <a:r>
              <a:rPr lang="es-ES_tradnl" dirty="0"/>
              <a:t>Se plantea el desarrollo de un sistema de punto de venta personalizado, el cual emplea un control de usuario para distinguir entre los usuarios administradores y empleados. Además contenga una base de datos en la cual se puedan agregar productos de manera fácil e intuitiva esto facilitara a los usuarios menos experimentados el uso de esta plataforma. Dando así la posibilidad de emplear la distribución del software. Se propone un diseño simple donde se pueda personalizar con facilidad para diferentes locales o establecimientos. </a:t>
            </a:r>
          </a:p>
        </p:txBody>
      </p:sp>
    </p:spTree>
    <p:extLst>
      <p:ext uri="{BB962C8B-B14F-4D97-AF65-F5344CB8AC3E}">
        <p14:creationId xmlns:p14="http://schemas.microsoft.com/office/powerpoint/2010/main" val="420661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APLICACION</a:t>
            </a:r>
            <a:endParaRPr lang="es-ES_tradnl" dirty="0"/>
          </a:p>
        </p:txBody>
      </p:sp>
      <p:sp>
        <p:nvSpPr>
          <p:cNvPr id="3" name="Marcador de contenido 2"/>
          <p:cNvSpPr>
            <a:spLocks noGrp="1"/>
          </p:cNvSpPr>
          <p:nvPr>
            <p:ph idx="1"/>
          </p:nvPr>
        </p:nvSpPr>
        <p:spPr/>
        <p:txBody>
          <a:bodyPr anchor="t"/>
          <a:lstStyle/>
          <a:p>
            <a:r>
              <a:rPr lang="es-ES_tradnl" dirty="0" smtClean="0"/>
              <a:t>Sistema de punto de venta para tienda de abarrotes</a:t>
            </a:r>
          </a:p>
          <a:p>
            <a:r>
              <a:rPr lang="es-ES_tradnl" dirty="0" smtClean="0"/>
              <a:t>Software comercial de desarrollo independiente</a:t>
            </a:r>
          </a:p>
          <a:p>
            <a:r>
              <a:rPr lang="es-ES_tradnl" dirty="0" smtClean="0"/>
              <a:t>Adaptativo a diferentes tipos de </a:t>
            </a:r>
            <a:r>
              <a:rPr lang="es-ES_tradnl" dirty="0" smtClean="0"/>
              <a:t>negocios</a:t>
            </a:r>
            <a:endParaRPr lang="es-ES_tradnl" dirty="0"/>
          </a:p>
          <a:p>
            <a:r>
              <a:rPr lang="es-ES_tradnl" dirty="0" smtClean="0"/>
              <a:t>Aplicación practica de los conceptos de ingeniería de software</a:t>
            </a:r>
            <a:endParaRPr lang="es-ES_tradnl" dirty="0" smtClean="0"/>
          </a:p>
        </p:txBody>
      </p:sp>
    </p:spTree>
    <p:extLst>
      <p:ext uri="{BB962C8B-B14F-4D97-AF65-F5344CB8AC3E}">
        <p14:creationId xmlns:p14="http://schemas.microsoft.com/office/powerpoint/2010/main" val="594146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DIAGRAMA RELACIONAL</a:t>
            </a:r>
            <a:endParaRPr lang="es-ES_tradnl" dirty="0"/>
          </a:p>
        </p:txBody>
      </p:sp>
      <p:sp>
        <p:nvSpPr>
          <p:cNvPr id="3" name="Marcador de contenido 2"/>
          <p:cNvSpPr>
            <a:spLocks noGrp="1"/>
          </p:cNvSpPr>
          <p:nvPr>
            <p:ph idx="1"/>
          </p:nvPr>
        </p:nvSpPr>
        <p:spPr/>
        <p:txBody>
          <a:bodyPr anchor="t"/>
          <a:lstStyle/>
          <a:p>
            <a:endParaRPr lang="es-ES_tradnl" dirty="0"/>
          </a:p>
        </p:txBody>
      </p:sp>
      <p:pic>
        <p:nvPicPr>
          <p:cNvPr id="4" name="Imagen 3"/>
          <p:cNvPicPr>
            <a:picLocks noChangeAspect="1"/>
          </p:cNvPicPr>
          <p:nvPr/>
        </p:nvPicPr>
        <p:blipFill>
          <a:blip r:embed="rId2"/>
          <a:stretch>
            <a:fillRect/>
          </a:stretch>
        </p:blipFill>
        <p:spPr>
          <a:xfrm>
            <a:off x="2791616" y="2139950"/>
            <a:ext cx="7404100" cy="3992253"/>
          </a:xfrm>
          <a:prstGeom prst="rect">
            <a:avLst/>
          </a:prstGeom>
        </p:spPr>
      </p:pic>
    </p:spTree>
    <p:extLst>
      <p:ext uri="{BB962C8B-B14F-4D97-AF65-F5344CB8AC3E}">
        <p14:creationId xmlns:p14="http://schemas.microsoft.com/office/powerpoint/2010/main" val="1515899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MODELO RELACIONAL</a:t>
            </a:r>
            <a:endParaRPr lang="es-ES_tradnl" dirty="0"/>
          </a:p>
        </p:txBody>
      </p:sp>
      <p:sp>
        <p:nvSpPr>
          <p:cNvPr id="3" name="Marcador de contenido 2"/>
          <p:cNvSpPr>
            <a:spLocks noGrp="1"/>
          </p:cNvSpPr>
          <p:nvPr>
            <p:ph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3524365" y="2438399"/>
            <a:ext cx="6339164" cy="4226109"/>
          </a:xfrm>
          <a:prstGeom prst="rect">
            <a:avLst/>
          </a:prstGeom>
        </p:spPr>
      </p:pic>
    </p:spTree>
    <p:extLst>
      <p:ext uri="{BB962C8B-B14F-4D97-AF65-F5344CB8AC3E}">
        <p14:creationId xmlns:p14="http://schemas.microsoft.com/office/powerpoint/2010/main" val="1532929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INDICE DE DATOS</a:t>
            </a:r>
            <a:endParaRPr lang="es-ES_tradnl" dirty="0"/>
          </a:p>
        </p:txBody>
      </p:sp>
      <p:sp>
        <p:nvSpPr>
          <p:cNvPr id="3" name="Marcador de contenido 2"/>
          <p:cNvSpPr>
            <a:spLocks noGrp="1"/>
          </p:cNvSpPr>
          <p:nvPr>
            <p:ph idx="1"/>
          </p:nvPr>
        </p:nvSpPr>
        <p:spPr/>
        <p:txBody>
          <a:bodyPr anchor="t"/>
          <a:lstStyle/>
          <a:p>
            <a:pPr marL="0" indent="0">
              <a:buNone/>
            </a:pPr>
            <a:endParaRPr lang="es-ES_tradnl" dirty="0"/>
          </a:p>
        </p:txBody>
      </p:sp>
      <p:pic>
        <p:nvPicPr>
          <p:cNvPr id="4" name="Imagen 3"/>
          <p:cNvPicPr>
            <a:picLocks noChangeAspect="1"/>
          </p:cNvPicPr>
          <p:nvPr/>
        </p:nvPicPr>
        <p:blipFill>
          <a:blip r:embed="rId2"/>
          <a:stretch>
            <a:fillRect/>
          </a:stretch>
        </p:blipFill>
        <p:spPr>
          <a:xfrm>
            <a:off x="1778000" y="2133600"/>
            <a:ext cx="4546600" cy="1422400"/>
          </a:xfrm>
          <a:prstGeom prst="rect">
            <a:avLst/>
          </a:prstGeom>
        </p:spPr>
      </p:pic>
      <p:pic>
        <p:nvPicPr>
          <p:cNvPr id="5" name="Imagen 4"/>
          <p:cNvPicPr>
            <a:picLocks noChangeAspect="1"/>
          </p:cNvPicPr>
          <p:nvPr/>
        </p:nvPicPr>
        <p:blipFill>
          <a:blip r:embed="rId3"/>
          <a:stretch>
            <a:fillRect/>
          </a:stretch>
        </p:blipFill>
        <p:spPr>
          <a:xfrm>
            <a:off x="6627811" y="2171700"/>
            <a:ext cx="4572000" cy="1346200"/>
          </a:xfrm>
          <a:prstGeom prst="rect">
            <a:avLst/>
          </a:prstGeom>
        </p:spPr>
      </p:pic>
      <p:pic>
        <p:nvPicPr>
          <p:cNvPr id="6" name="Imagen 5"/>
          <p:cNvPicPr>
            <a:picLocks noChangeAspect="1"/>
          </p:cNvPicPr>
          <p:nvPr/>
        </p:nvPicPr>
        <p:blipFill>
          <a:blip r:embed="rId4"/>
          <a:stretch>
            <a:fillRect/>
          </a:stretch>
        </p:blipFill>
        <p:spPr>
          <a:xfrm>
            <a:off x="1778000" y="3886199"/>
            <a:ext cx="4356100" cy="1257300"/>
          </a:xfrm>
          <a:prstGeom prst="rect">
            <a:avLst/>
          </a:prstGeom>
        </p:spPr>
      </p:pic>
      <p:pic>
        <p:nvPicPr>
          <p:cNvPr id="7" name="Imagen 6"/>
          <p:cNvPicPr>
            <a:picLocks noChangeAspect="1"/>
          </p:cNvPicPr>
          <p:nvPr/>
        </p:nvPicPr>
        <p:blipFill>
          <a:blip r:embed="rId5"/>
          <a:stretch>
            <a:fillRect/>
          </a:stretch>
        </p:blipFill>
        <p:spPr>
          <a:xfrm>
            <a:off x="6818311" y="3873499"/>
            <a:ext cx="4191000" cy="1003300"/>
          </a:xfrm>
          <a:prstGeom prst="rect">
            <a:avLst/>
          </a:prstGeom>
        </p:spPr>
      </p:pic>
    </p:spTree>
    <p:extLst>
      <p:ext uri="{BB962C8B-B14F-4D97-AF65-F5344CB8AC3E}">
        <p14:creationId xmlns:p14="http://schemas.microsoft.com/office/powerpoint/2010/main" val="6086524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DIAGRAMA DE CLASES</a:t>
            </a:r>
            <a:endParaRPr lang="es-ES_tradnl" dirty="0"/>
          </a:p>
        </p:txBody>
      </p:sp>
      <p:sp>
        <p:nvSpPr>
          <p:cNvPr id="3" name="Marcador de contenido 2"/>
          <p:cNvSpPr>
            <a:spLocks noGrp="1"/>
          </p:cNvSpPr>
          <p:nvPr>
            <p:ph idx="1"/>
          </p:nvPr>
        </p:nvSpPr>
        <p:spPr/>
        <p:txBody>
          <a:bodyPr/>
          <a:lstStyle/>
          <a:p>
            <a:endParaRPr lang="es-ES_tradnl" dirty="0"/>
          </a:p>
        </p:txBody>
      </p:sp>
      <p:pic>
        <p:nvPicPr>
          <p:cNvPr id="4" name="Imagen 3"/>
          <p:cNvPicPr>
            <a:picLocks noChangeAspect="1"/>
          </p:cNvPicPr>
          <p:nvPr/>
        </p:nvPicPr>
        <p:blipFill>
          <a:blip r:embed="rId2"/>
          <a:stretch>
            <a:fillRect/>
          </a:stretch>
        </p:blipFill>
        <p:spPr>
          <a:xfrm>
            <a:off x="2753516" y="2216150"/>
            <a:ext cx="7480300" cy="3263900"/>
          </a:xfrm>
          <a:prstGeom prst="rect">
            <a:avLst/>
          </a:prstGeom>
        </p:spPr>
      </p:pic>
    </p:spTree>
    <p:extLst>
      <p:ext uri="{BB962C8B-B14F-4D97-AF65-F5344CB8AC3E}">
        <p14:creationId xmlns:p14="http://schemas.microsoft.com/office/powerpoint/2010/main" val="6820842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Parallax</Template>
  <TotalTime>81</TotalTime>
  <Words>265</Words>
  <Application>Microsoft Macintosh PowerPoint</Application>
  <PresentationFormat>Panorámica</PresentationFormat>
  <Paragraphs>22</Paragraphs>
  <Slides>11</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11</vt:i4>
      </vt:variant>
    </vt:vector>
  </HeadingPairs>
  <TitlesOfParts>
    <vt:vector size="14" baseType="lpstr">
      <vt:lpstr>Corbel</vt:lpstr>
      <vt:lpstr>Arial</vt:lpstr>
      <vt:lpstr>Parallax</vt:lpstr>
      <vt:lpstr>PROYECTO FINAL  INGENIERIA DEL SOFTWARE II PUNTO DE VENTA</vt:lpstr>
      <vt:lpstr>INTRODUCCION</vt:lpstr>
      <vt:lpstr>OBJETIVO</vt:lpstr>
      <vt:lpstr>REQUERIMIENTOS</vt:lpstr>
      <vt:lpstr>APLICACION</vt:lpstr>
      <vt:lpstr>DIAGRAMA RELACIONAL</vt:lpstr>
      <vt:lpstr>MODELO RELACIONAL</vt:lpstr>
      <vt:lpstr>INDICE DE DATOS</vt:lpstr>
      <vt:lpstr>DIAGRAMA DE CLASES</vt:lpstr>
      <vt:lpstr>DIAGRAMAS DE CASOS DE USO</vt:lpstr>
      <vt:lpstr>GRACIAS POR SU ATENCION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FINAL  BASE DE DATOS PUNTO DE VENTA</dc:title>
  <dc:creator>Usuario de Microsoft Office</dc:creator>
  <cp:lastModifiedBy>Usuario de Microsoft Office</cp:lastModifiedBy>
  <cp:revision>9</cp:revision>
  <dcterms:created xsi:type="dcterms:W3CDTF">2017-11-29T23:25:41Z</dcterms:created>
  <dcterms:modified xsi:type="dcterms:W3CDTF">2017-12-01T17:59:06Z</dcterms:modified>
</cp:coreProperties>
</file>

<file path=docProps/thumbnail.jpeg>
</file>